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>
      <p:cViewPr varScale="1">
        <p:scale>
          <a:sx n="71" d="100"/>
          <a:sy n="71" d="100"/>
        </p:scale>
        <p:origin x="66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WEB APPLICATION DEVELOPMENT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tx1"/>
                </a:solidFill>
              </a:rPr>
              <a:t>Stefan Dworschak x15037835</a:t>
            </a:r>
          </a:p>
          <a:p>
            <a:r>
              <a:rPr lang="en-US" sz="2000" dirty="0">
                <a:solidFill>
                  <a:schemeClr val="tx1"/>
                </a:solidFill>
              </a:rPr>
              <a:t>Mark Gaskin x16111931</a:t>
            </a:r>
          </a:p>
          <a:p>
            <a:r>
              <a:rPr lang="en-US" sz="2000" dirty="0">
                <a:solidFill>
                  <a:schemeClr val="tx1"/>
                </a:solidFill>
              </a:rPr>
              <a:t>Graham Farrell x15044726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847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DED73-435B-4D26-8197-8E6B0E8D1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0"/>
            <a:ext cx="8534400" cy="1507067"/>
          </a:xfrm>
        </p:spPr>
        <p:txBody>
          <a:bodyPr/>
          <a:lstStyle/>
          <a:p>
            <a:r>
              <a:rPr lang="en-US" dirty="0"/>
              <a:t>CALENDAR MAP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772D7-84D4-4C58-B8F8-2312496D8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4211" y="1499840"/>
            <a:ext cx="4937655" cy="361526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rgbClr val="FFFFFF"/>
              </a:buClr>
            </a:pPr>
            <a:endParaRPr lang="en-US" dirty="0">
              <a:solidFill>
                <a:srgbClr val="FFFFFF"/>
              </a:solidFill>
            </a:endParaRPr>
          </a:p>
          <a:p>
            <a:pPr>
              <a:buClr>
                <a:srgbClr val="FFFFFF"/>
              </a:buClr>
            </a:pPr>
            <a:r>
              <a:rPr lang="en-US" dirty="0">
                <a:solidFill>
                  <a:srgbClr val="FFFFFF"/>
                </a:solidFill>
              </a:rPr>
              <a:t>Created an application for users to login and enter upcoming event details.</a:t>
            </a:r>
            <a:endParaRPr lang="en-US" dirty="0"/>
          </a:p>
          <a:p>
            <a:pPr>
              <a:buClr>
                <a:srgbClr val="FFFFFF"/>
              </a:buClr>
            </a:pPr>
            <a:r>
              <a:rPr lang="en-US" dirty="0">
                <a:solidFill>
                  <a:srgbClr val="FFFFFF"/>
                </a:solidFill>
              </a:rPr>
              <a:t>Application saves the event details and displays the location and details of the event on a map.</a:t>
            </a:r>
          </a:p>
          <a:p>
            <a:pPr>
              <a:buClr>
                <a:srgbClr val="FFFFFF"/>
              </a:buClr>
            </a:pPr>
            <a:r>
              <a:rPr lang="en-US" dirty="0">
                <a:solidFill>
                  <a:srgbClr val="FFFFFF"/>
                </a:solidFill>
              </a:rPr>
              <a:t>Makes use of technologies learned throughout the module.</a:t>
            </a:r>
          </a:p>
        </p:txBody>
      </p:sp>
      <p:pic>
        <p:nvPicPr>
          <p:cNvPr id="5" name="Picture 5" descr="Screen Shot 2017-12-15 at 21.01.25.png">
            <a:extLst>
              <a:ext uri="{FF2B5EF4-FFF2-40B4-BE49-F238E27FC236}">
                <a16:creationId xmlns:a16="http://schemas.microsoft.com/office/drawing/2014/main" id="{8BE3DFC8-DC54-40B9-9072-7401C11F7CB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798884" y="1661344"/>
            <a:ext cx="4934291" cy="329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827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DED73-435B-4D26-8197-8E6B0E8D1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0"/>
            <a:ext cx="8534400" cy="1507067"/>
          </a:xfrm>
        </p:spPr>
        <p:txBody>
          <a:bodyPr/>
          <a:lstStyle/>
          <a:p>
            <a:r>
              <a:rPr lang="en-US" dirty="0"/>
              <a:t>TECHNOLOGIES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772D7-84D4-4C58-B8F8-2312496D8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4211" y="1499840"/>
            <a:ext cx="4937655" cy="361526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rgbClr val="FFFFFF"/>
              </a:buClr>
            </a:pPr>
            <a:endParaRPr lang="en-US" dirty="0">
              <a:solidFill>
                <a:srgbClr val="FFFFFF"/>
              </a:solidFill>
            </a:endParaRPr>
          </a:p>
          <a:p>
            <a:pPr>
              <a:buClr>
                <a:srgbClr val="FFFFFF"/>
              </a:buClr>
            </a:pPr>
            <a:endParaRPr lang="en-US" dirty="0">
              <a:solidFill>
                <a:srgbClr val="FFFFFF"/>
              </a:solidFill>
            </a:endParaRPr>
          </a:p>
          <a:p>
            <a:pPr>
              <a:buClr>
                <a:srgbClr val="FFFFFF"/>
              </a:buClr>
            </a:pPr>
            <a:r>
              <a:rPr lang="en-US" dirty="0">
                <a:solidFill>
                  <a:srgbClr val="FFFFFF"/>
                </a:solidFill>
              </a:rPr>
              <a:t>Google Maps API.</a:t>
            </a:r>
          </a:p>
          <a:p>
            <a:pPr>
              <a:buClr>
                <a:srgbClr val="FFFFFF"/>
              </a:buClr>
            </a:pPr>
            <a:r>
              <a:rPr lang="en-US" dirty="0">
                <a:solidFill>
                  <a:srgbClr val="FFFFFF"/>
                </a:solidFill>
              </a:rPr>
              <a:t>Google Geocode API.</a:t>
            </a:r>
          </a:p>
          <a:p>
            <a:pPr>
              <a:buClr>
                <a:srgbClr val="FFFFFF"/>
              </a:buClr>
            </a:pPr>
            <a:r>
              <a:rPr lang="en-US" dirty="0">
                <a:solidFill>
                  <a:srgbClr val="FFFFFF"/>
                </a:solidFill>
              </a:rPr>
              <a:t>Bootstrap.</a:t>
            </a:r>
          </a:p>
          <a:p>
            <a:pPr>
              <a:buClr>
                <a:srgbClr val="FFFFFF"/>
              </a:buClr>
            </a:pPr>
            <a:r>
              <a:rPr lang="en-US" dirty="0">
                <a:solidFill>
                  <a:srgbClr val="FFFFFF"/>
                </a:solidFill>
              </a:rPr>
              <a:t>XML, XSD &amp; XSL.</a:t>
            </a:r>
          </a:p>
          <a:p>
            <a:pPr>
              <a:buClr>
                <a:srgbClr val="FFFFFF"/>
              </a:buClr>
            </a:pPr>
            <a:r>
              <a:rPr lang="en-US" dirty="0">
                <a:solidFill>
                  <a:srgbClr val="FFFFFF"/>
                </a:solidFill>
              </a:rPr>
              <a:t>JSON.</a:t>
            </a:r>
          </a:p>
        </p:txBody>
      </p:sp>
      <p:pic>
        <p:nvPicPr>
          <p:cNvPr id="5" name="Picture 5" descr="Screen Shot 2017-12-15 at 21.13.48.png">
            <a:extLst>
              <a:ext uri="{FF2B5EF4-FFF2-40B4-BE49-F238E27FC236}">
                <a16:creationId xmlns:a16="http://schemas.microsoft.com/office/drawing/2014/main" id="{8BE3DFC8-DC54-40B9-9072-7401C11F7CB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04108" y="1714545"/>
            <a:ext cx="4923842" cy="3189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731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EF29B-AFC0-4516-B1E4-746D3040F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13" y="2647950"/>
            <a:ext cx="12097720" cy="1506538"/>
          </a:xfrm>
        </p:spPr>
        <p:txBody>
          <a:bodyPr/>
          <a:lstStyle/>
          <a:p>
            <a:pPr algn="ctr"/>
            <a:r>
              <a:rPr lang="en-US" dirty="0"/>
              <a:t>THANK YOU FOR LISTENING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235918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Slice</vt:lpstr>
      <vt:lpstr>WEB APPLICATION DEVELOPMENT PROJECT</vt:lpstr>
      <vt:lpstr>CALENDAR MAP APPLICATION</vt:lpstr>
      <vt:lpstr>TECHNOLOGIES USED</vt:lpstr>
      <vt:lpstr>THANK YOU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 </cp:lastModifiedBy>
  <cp:revision>3</cp:revision>
  <dcterms:created xsi:type="dcterms:W3CDTF">2014-09-12T02:12:56Z</dcterms:created>
  <dcterms:modified xsi:type="dcterms:W3CDTF">2017-12-15T21:37:48Z</dcterms:modified>
</cp:coreProperties>
</file>

<file path=docProps/thumbnail.jpeg>
</file>